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18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BBAAC-3B2A-45A2-90D0-07A95CA4B5D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346DE-5758-4822-A388-349CF8293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38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the 1</a:t>
            </a:r>
            <a:r>
              <a:rPr lang="en-US" baseline="30000" dirty="0" smtClean="0"/>
              <a:t>st</a:t>
            </a:r>
            <a:r>
              <a:rPr lang="en-US" dirty="0" smtClean="0"/>
              <a:t>.  Which one is the most important?</a:t>
            </a:r>
            <a:r>
              <a:rPr lang="en-US" baseline="0" dirty="0" smtClean="0"/>
              <a:t>  Why?  What do we mean by “establishment of religion?”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346DE-5758-4822-A388-349CF8293B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9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3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6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5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59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4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7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5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1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EDC26-1174-453A-9D1C-D1C1970E7DF2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E142B-A2D5-4E85-9F2C-B3CDA9830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5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Freedom of Religion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9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726141"/>
            <a:ext cx="10515600" cy="5526741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Congress shall make no law respecting an establishment of religion, or prohibiting the free exercise thereof</a:t>
            </a:r>
            <a:r>
              <a:rPr lang="en-US" sz="4800" dirty="0" smtClean="0"/>
              <a:t>; or 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abridging the freedom of speech</a:t>
            </a:r>
            <a:r>
              <a:rPr lang="en-US" sz="4800" dirty="0" smtClean="0"/>
              <a:t>, or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of the press</a:t>
            </a:r>
            <a:r>
              <a:rPr lang="en-US" sz="4800" dirty="0" smtClean="0"/>
              <a:t>; or the 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right of the people peaceable to assemble</a:t>
            </a:r>
            <a:r>
              <a:rPr lang="en-US" sz="4800" dirty="0" smtClean="0"/>
              <a:t>, and </a:t>
            </a:r>
            <a:r>
              <a:rPr lang="en-US" sz="4800" dirty="0" smtClean="0">
                <a:solidFill>
                  <a:srgbClr val="7030A0"/>
                </a:solidFill>
              </a:rPr>
              <a:t>to petition the Government for a redress of grievances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722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Establishment Clause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Constitution Society for Law and Policy</a:t>
            </a:r>
          </a:p>
          <a:p>
            <a:pPr lvl="1"/>
            <a:r>
              <a:rPr lang="en-US" dirty="0" smtClean="0"/>
              <a:t>The Constitution in the Classroom</a:t>
            </a:r>
          </a:p>
          <a:p>
            <a:pPr lvl="2"/>
            <a:r>
              <a:rPr lang="en-US" dirty="0" smtClean="0"/>
              <a:t>Teaching Module:  The First Amendment and the Freedom of Religion High School Version (http://www.acslaw.org/files/High%20School%20Freedom%20of%20Religion%20Lesson%20Plan%20Spring%202008.pdf)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Exercise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17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rights do the free exercise clause protect?</a:t>
            </a:r>
          </a:p>
          <a:p>
            <a:r>
              <a:rPr lang="en-US" dirty="0" smtClean="0"/>
              <a:t>How is the right of free exercise balanced against other interests in society?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are free to exercise role playing:</a:t>
            </a:r>
          </a:p>
          <a:p>
            <a:pPr lvl="1"/>
            <a:r>
              <a:rPr lang="en-US" dirty="0" smtClean="0"/>
              <a:t>Read the case background and your assigned card.</a:t>
            </a:r>
          </a:p>
          <a:p>
            <a:pPr lvl="1"/>
            <a:r>
              <a:rPr lang="en-US" dirty="0" smtClean="0"/>
              <a:t>Be prepared to give your most persuasive argument to the “justices.”</a:t>
            </a:r>
          </a:p>
          <a:p>
            <a:pPr lvl="1"/>
            <a:r>
              <a:rPr lang="en-US" dirty="0" smtClean="0"/>
              <a:t>Justices make a decision based on the questions above.</a:t>
            </a:r>
          </a:p>
          <a:p>
            <a:pPr lvl="1"/>
            <a:endParaRPr lang="en-US" dirty="0"/>
          </a:p>
          <a:p>
            <a:r>
              <a:rPr lang="en-US" dirty="0" smtClean="0"/>
              <a:t>Read page 205 in HS book.  What tests has the SCOTUS  used in deciding cases under the free exercise clause?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3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201</Words>
  <Application>Microsoft Office PowerPoint</Application>
  <PresentationFormat>Widescreen</PresentationFormat>
  <Paragraphs>19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Freedom of Religion</vt:lpstr>
      <vt:lpstr>Congress shall make no law respecting an establishment of religion, or prohibiting the free exercise thereof; or abridging the freedom of speech, or of the press; or the right of the people peaceable to assemble, and to petition the Government for a redress of grievances.</vt:lpstr>
      <vt:lpstr>Establishment Clause</vt:lpstr>
      <vt:lpstr>Free Exercise Clause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of Religion</dc:title>
  <dc:creator>MISTY LECLERC</dc:creator>
  <cp:lastModifiedBy>MISTY LECLERC</cp:lastModifiedBy>
  <cp:revision>4</cp:revision>
  <dcterms:created xsi:type="dcterms:W3CDTF">2016-10-14T01:27:33Z</dcterms:created>
  <dcterms:modified xsi:type="dcterms:W3CDTF">2016-10-14T17:09:45Z</dcterms:modified>
</cp:coreProperties>
</file>