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59" r:id="rId6"/>
    <p:sldId id="258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660"/>
  </p:normalViewPr>
  <p:slideViewPr>
    <p:cSldViewPr snapToGrid="0">
      <p:cViewPr>
        <p:scale>
          <a:sx n="76" d="100"/>
          <a:sy n="76" d="100"/>
        </p:scale>
        <p:origin x="-504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C0A8E-5E93-43CD-9CDD-F99E51F34CDF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3E74D-7A29-44F5-B67B-23134FD2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4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Due Process: How is due process related to the principal of limited government?</a:t>
            </a:r>
          </a:p>
          <a:p>
            <a:r>
              <a:rPr lang="en-US" dirty="0" smtClean="0"/>
              <a:t>Adversary</a:t>
            </a:r>
            <a:r>
              <a:rPr lang="en-US" baseline="0" dirty="0" smtClean="0"/>
              <a:t> v. inquisitorial: pros and cons of each (push back on the pros of the adversary system:  number of plea bargains, are the poor guaranteed the same due process</a:t>
            </a:r>
          </a:p>
          <a:p>
            <a:r>
              <a:rPr lang="en-US" baseline="0" dirty="0" smtClean="0"/>
              <a:t>Explain the difference between procedural due process and substantive due process.</a:t>
            </a:r>
          </a:p>
          <a:p>
            <a:r>
              <a:rPr lang="en-US" baseline="0" dirty="0" smtClean="0"/>
              <a:t>For substantive due process, what are some of your fundamental rights?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3E74D-7A29-44F5-B67B-23134FD2B6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35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happens</a:t>
            </a:r>
            <a:r>
              <a:rPr lang="en-US" baseline="0" dirty="0" smtClean="0"/>
              <a:t> when a fundamental right conflicts?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3E74D-7A29-44F5-B67B-23134FD2B6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55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did the 14</a:t>
            </a:r>
            <a:r>
              <a:rPr lang="en-US" baseline="30000" dirty="0" smtClean="0"/>
              <a:t>th</a:t>
            </a:r>
            <a:r>
              <a:rPr lang="en-US" dirty="0" smtClean="0"/>
              <a:t> A.</a:t>
            </a:r>
            <a:r>
              <a:rPr lang="en-US" baseline="0" dirty="0" smtClean="0"/>
              <a:t> change the Constitution?  What is the process of selective incorporation and why did it take so long?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3E74D-7A29-44F5-B67B-23134FD2B6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3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Brainstorm contemporary issues involving </a:t>
            </a:r>
            <a:r>
              <a:rPr lang="en-US" smtClean="0"/>
              <a:t>due process.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3E74D-7A29-44F5-B67B-23134FD2B6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1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1D2-A841-46E9-AD9E-DAAF2177ED53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F1D-DA1A-4646-B0C6-3D8FBAA0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1D2-A841-46E9-AD9E-DAAF2177ED53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F1D-DA1A-4646-B0C6-3D8FBAA0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4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1D2-A841-46E9-AD9E-DAAF2177ED53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F1D-DA1A-4646-B0C6-3D8FBAA0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5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1D2-A841-46E9-AD9E-DAAF2177ED53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F1D-DA1A-4646-B0C6-3D8FBAA0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5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1D2-A841-46E9-AD9E-DAAF2177ED53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F1D-DA1A-4646-B0C6-3D8FBAA0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7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1D2-A841-46E9-AD9E-DAAF2177ED53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F1D-DA1A-4646-B0C6-3D8FBAA0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6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1D2-A841-46E9-AD9E-DAAF2177ED53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F1D-DA1A-4646-B0C6-3D8FBAA0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2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1D2-A841-46E9-AD9E-DAAF2177ED53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F1D-DA1A-4646-B0C6-3D8FBAA0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6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1D2-A841-46E9-AD9E-DAAF2177ED53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F1D-DA1A-4646-B0C6-3D8FBAA0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3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1D2-A841-46E9-AD9E-DAAF2177ED53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F1D-DA1A-4646-B0C6-3D8FBAA0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3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1D2-A841-46E9-AD9E-DAAF2177ED53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BF1D-DA1A-4646-B0C6-3D8FBAA0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5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501D2-A841-46E9-AD9E-DAAF2177ED53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BF1D-DA1A-4646-B0C6-3D8FBAA0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8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Ee5ZqbG9I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18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has the due process clause of the 14</a:t>
            </a:r>
            <a:r>
              <a:rPr lang="en-US" baseline="30000" dirty="0" smtClean="0"/>
              <a:t>th</a:t>
            </a:r>
            <a:r>
              <a:rPr lang="en-US" dirty="0" smtClean="0"/>
              <a:t> A. changed the Constitution?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Adversary system</a:t>
            </a:r>
          </a:p>
          <a:p>
            <a:r>
              <a:rPr lang="en-US" dirty="0" smtClean="0"/>
              <a:t>Due process of law</a:t>
            </a:r>
          </a:p>
          <a:p>
            <a:r>
              <a:rPr lang="en-US" dirty="0" smtClean="0"/>
              <a:t>Fundamental rights</a:t>
            </a:r>
          </a:p>
          <a:p>
            <a:r>
              <a:rPr lang="en-US" dirty="0" smtClean="0"/>
              <a:t>Incorporation</a:t>
            </a:r>
          </a:p>
          <a:p>
            <a:r>
              <a:rPr lang="en-US" dirty="0" smtClean="0"/>
              <a:t>Inquisitorial system</a:t>
            </a:r>
          </a:p>
          <a:p>
            <a:r>
              <a:rPr lang="en-US" dirty="0" smtClean="0"/>
              <a:t>Procedural due process</a:t>
            </a:r>
          </a:p>
          <a:p>
            <a:r>
              <a:rPr lang="en-US" dirty="0" smtClean="0"/>
              <a:t>Substantive due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5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term</a:t>
            </a:r>
          </a:p>
          <a:p>
            <a:r>
              <a:rPr lang="en-US" dirty="0" smtClean="0"/>
              <a:t>Write the sentence in which the term or concept first appears in the text.</a:t>
            </a:r>
          </a:p>
          <a:p>
            <a:r>
              <a:rPr lang="en-US" dirty="0" smtClean="0"/>
              <a:t>Found on page _____.</a:t>
            </a:r>
          </a:p>
          <a:p>
            <a:r>
              <a:rPr lang="en-US" dirty="0" smtClean="0"/>
              <a:t>What it’s like</a:t>
            </a:r>
          </a:p>
          <a:p>
            <a:pPr lvl="1"/>
            <a:r>
              <a:rPr lang="en-US" dirty="0" smtClean="0"/>
              <a:t>Some examples</a:t>
            </a:r>
          </a:p>
          <a:p>
            <a:r>
              <a:rPr lang="en-US" dirty="0" smtClean="0"/>
              <a:t>What it’s not</a:t>
            </a:r>
          </a:p>
          <a:p>
            <a:pPr lvl="1"/>
            <a:r>
              <a:rPr lang="en-US" dirty="0" smtClean="0"/>
              <a:t>Some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hlinkClick r:id="rId3"/>
              </a:rPr>
              <a:t>Due Process</a:t>
            </a:r>
            <a:endParaRPr lang="en-US" dirty="0" smtClean="0"/>
          </a:p>
          <a:p>
            <a:r>
              <a:rPr lang="en-US" dirty="0" smtClean="0"/>
              <a:t>Adversary System v. Inquisitorial System</a:t>
            </a:r>
          </a:p>
          <a:p>
            <a:r>
              <a:rPr lang="en-US" dirty="0" smtClean="0"/>
              <a:t>Procedural Due Process v. Substantive Due Process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7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Folly boat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960" y="25350"/>
            <a:ext cx="6071040" cy="410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olly Boat with traff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120961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olly Boat paint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548" y="3810000"/>
            <a:ext cx="610237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7717" y="3932028"/>
            <a:ext cx="57412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modern controversies exist as we expand our fundamental rights?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4409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changes</a:t>
            </a:r>
            <a:endParaRPr lang="en-US" dirty="0"/>
          </a:p>
        </p:txBody>
      </p:sp>
      <p:pic>
        <p:nvPicPr>
          <p:cNvPr id="2050" name="Picture 2" descr="https://s-media-cache-ak0.pinimg.com/736x/1a/75/77/1a7577347f85358252f04e49c32798f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1300" y="2520156"/>
            <a:ext cx="6629400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1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Constitution…..aka 14</a:t>
            </a:r>
            <a:r>
              <a:rPr lang="en-US" baseline="30000" dirty="0" smtClean="0"/>
              <a:t>th</a:t>
            </a:r>
            <a:r>
              <a:rPr lang="en-US" dirty="0" smtClean="0"/>
              <a:t> Amendment and incorporation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3853542"/>
            <a:ext cx="9144000" cy="43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852057" y="3439886"/>
            <a:ext cx="0" cy="391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0" y="3853542"/>
            <a:ext cx="0" cy="391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18172" y="3505199"/>
            <a:ext cx="0" cy="391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3" y="3047996"/>
            <a:ext cx="265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Barron v. Baltimore (1833)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67940" y="4310745"/>
            <a:ext cx="269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Amendment (1868)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73133" y="3091538"/>
            <a:ext cx="206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Gitlow</a:t>
            </a:r>
            <a:r>
              <a:rPr lang="en-US" dirty="0" smtClean="0"/>
              <a:t> v. NY (1925)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5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9972" y="2394858"/>
            <a:ext cx="10515600" cy="2481942"/>
          </a:xfrm>
        </p:spPr>
        <p:txBody>
          <a:bodyPr>
            <a:noAutofit/>
          </a:bodyPr>
          <a:lstStyle/>
          <a:p>
            <a:r>
              <a:rPr lang="en-US" sz="6000" dirty="0" smtClean="0"/>
              <a:t>Take and defend a position on a contemporary issue involving due process.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298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259</Words>
  <Application>Microsoft Office PowerPoint</Application>
  <PresentationFormat>Custom</PresentationFormat>
  <Paragraphs>43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Lesson 18</vt:lpstr>
      <vt:lpstr>Building Vocabulary</vt:lpstr>
      <vt:lpstr>Word Square</vt:lpstr>
      <vt:lpstr>Discussion</vt:lpstr>
      <vt:lpstr>PowerPoint Presentation</vt:lpstr>
      <vt:lpstr>Everything changes</vt:lpstr>
      <vt:lpstr>Changing the Constitution…..aka 14th Amendment and incorporation</vt:lpstr>
      <vt:lpstr>Take and defend a position on a contemporary issue involving due process.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MISTY LECLERC</dc:creator>
  <cp:lastModifiedBy>Windows User</cp:lastModifiedBy>
  <cp:revision>11</cp:revision>
  <dcterms:created xsi:type="dcterms:W3CDTF">2017-06-19T14:44:35Z</dcterms:created>
  <dcterms:modified xsi:type="dcterms:W3CDTF">2017-06-20T18:19:09Z</dcterms:modified>
</cp:coreProperties>
</file>